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rPr>
              <a:t>Anusuya.K</a:t>
            </a:r>
            <a:r>
              <a:rPr lang="en-US" sz="2000" b="1" dirty="0">
                <a:solidFill>
                  <a:srgbClr val="2F5496"/>
                </a:solidFill>
                <a:latin typeface="Arial"/>
                <a:ea typeface="Arial"/>
                <a:cs typeface="Arial"/>
                <a:sym typeface="Arial"/>
              </a:rPr>
              <a:t>– AU810021214005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1929B8D0-9DC4-AAC6-53C1-3565996F4F6A}"/>
              </a:ext>
            </a:extLst>
          </p:cNvPr>
          <p:cNvSpPr>
            <a:spLocks noGrp="1"/>
          </p:cNvSpPr>
          <p:nvPr>
            <p:ph type="subTitle" idx="1"/>
          </p:nvPr>
        </p:nvSpPr>
        <p:spPr/>
        <p:txBody>
          <a:bodyPr/>
          <a:lstStyle/>
          <a:p>
            <a:r>
              <a:rPr lang="en-US" dirty="0"/>
              <a:t>https://github.com/Anusuya5/Anusuya-K</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u81021214005.mp4">
            <a:hlinkClick r:id="" action="ppaction://media"/>
            <a:extLst>
              <a:ext uri="{FF2B5EF4-FFF2-40B4-BE49-F238E27FC236}">
                <a16:creationId xmlns:a16="http://schemas.microsoft.com/office/drawing/2014/main" id="{8CE34039-0009-D5C7-75EF-1F10BD3C23F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54941" y="1496706"/>
            <a:ext cx="6613508" cy="386458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aka771837@gmail.com</cp:lastModifiedBy>
  <cp:revision>3</cp:revision>
  <dcterms:modified xsi:type="dcterms:W3CDTF">2024-04-23T06:49:04Z</dcterms:modified>
</cp:coreProperties>
</file>